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F1F2-7CE6-49A5-8C5C-10E554C6EC17}" type="datetimeFigureOut">
              <a:rPr lang="cs-CZ" smtClean="0"/>
              <a:pPr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0CD2-C865-42FF-9552-7E60FEF83DB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F1F2-7CE6-49A5-8C5C-10E554C6EC17}" type="datetimeFigureOut">
              <a:rPr lang="cs-CZ" smtClean="0"/>
              <a:pPr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0CD2-C865-42FF-9552-7E60FEF83D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F1F2-7CE6-49A5-8C5C-10E554C6EC17}" type="datetimeFigureOut">
              <a:rPr lang="cs-CZ" smtClean="0"/>
              <a:pPr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0CD2-C865-42FF-9552-7E60FEF83D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F1F2-7CE6-49A5-8C5C-10E554C6EC17}" type="datetimeFigureOut">
              <a:rPr lang="cs-CZ" smtClean="0"/>
              <a:pPr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0CD2-C865-42FF-9552-7E60FEF83D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F1F2-7CE6-49A5-8C5C-10E554C6EC17}" type="datetimeFigureOut">
              <a:rPr lang="cs-CZ" smtClean="0"/>
              <a:pPr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0CD2-C865-42FF-9552-7E60FEF83D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F1F2-7CE6-49A5-8C5C-10E554C6EC17}" type="datetimeFigureOut">
              <a:rPr lang="cs-CZ" smtClean="0"/>
              <a:pPr/>
              <a:t>31.03.2020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0CD2-C865-42FF-9552-7E60FEF83D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F1F2-7CE6-49A5-8C5C-10E554C6EC17}" type="datetimeFigureOut">
              <a:rPr lang="cs-CZ" smtClean="0"/>
              <a:pPr/>
              <a:t>31.03.2020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0CD2-C865-42FF-9552-7E60FEF83D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F1F2-7CE6-49A5-8C5C-10E554C6EC17}" type="datetimeFigureOut">
              <a:rPr lang="cs-CZ" smtClean="0"/>
              <a:pPr/>
              <a:t>31.03.2020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0CD2-C865-42FF-9552-7E60FEF83D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F1F2-7CE6-49A5-8C5C-10E554C6EC17}" type="datetimeFigureOut">
              <a:rPr lang="cs-CZ" smtClean="0"/>
              <a:pPr/>
              <a:t>31.03.2020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0CD2-C865-42FF-9552-7E60FEF83D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F1F2-7CE6-49A5-8C5C-10E554C6EC17}" type="datetimeFigureOut">
              <a:rPr lang="cs-CZ" smtClean="0"/>
              <a:pPr/>
              <a:t>31.03.2020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0CD2-C865-42FF-9552-7E60FEF83DB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C07F1F2-7CE6-49A5-8C5C-10E554C6EC17}" type="datetimeFigureOut">
              <a:rPr lang="cs-CZ" smtClean="0"/>
              <a:pPr/>
              <a:t>31.03.2020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80D0CD2-C865-42FF-9552-7E60FEF83D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C07F1F2-7CE6-49A5-8C5C-10E554C6EC17}" type="datetimeFigureOut">
              <a:rPr lang="cs-CZ" smtClean="0"/>
              <a:pPr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80D0CD2-C865-42FF-9552-7E60FEF83DB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formace v souvislosti s onemocněním COVID-19 - Oficiální stránky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10332640" cy="6888429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9672" y="1124745"/>
            <a:ext cx="7772400" cy="5733256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                   KARANTÉNA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         </a:t>
            </a:r>
            <a:r>
              <a:rPr lang="cs-CZ" sz="2400" dirty="0" smtClean="0">
                <a:solidFill>
                  <a:schemeClr val="tx1"/>
                </a:solidFill>
              </a:rPr>
              <a:t>aneb jak ji přežít, nezhloupnout, nezlenivět </a:t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>                                                a nezbláznit se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76672"/>
            <a:ext cx="6400800" cy="1484784"/>
          </a:xfrm>
        </p:spPr>
        <p:txBody>
          <a:bodyPr/>
          <a:lstStyle/>
          <a:p>
            <a:r>
              <a:rPr lang="cs-CZ" dirty="0" smtClean="0"/>
              <a:t>			Natálie Kubátová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1) Jak přežít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Vždy a všude mít na sobě roušku</a:t>
            </a:r>
          </a:p>
          <a:p>
            <a:r>
              <a:rPr lang="cs-CZ" dirty="0" smtClean="0"/>
              <a:t>Důkladně si mýt ruce</a:t>
            </a:r>
          </a:p>
          <a:p>
            <a:r>
              <a:rPr lang="cs-CZ" dirty="0" smtClean="0"/>
              <a:t>Nevystavovat se zbytečně nebezpečí</a:t>
            </a:r>
            <a:endParaRPr lang="cs-CZ" dirty="0"/>
          </a:p>
        </p:txBody>
      </p:sp>
      <p:pic>
        <p:nvPicPr>
          <p:cNvPr id="5" name="Picture 2" descr="Textilní bavlněná rouška | postel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89040"/>
            <a:ext cx="4248472" cy="2832315"/>
          </a:xfrm>
          <a:prstGeom prst="rect">
            <a:avLst/>
          </a:prstGeom>
          <a:noFill/>
        </p:spPr>
      </p:pic>
      <p:pic>
        <p:nvPicPr>
          <p:cNvPr id="16388" name="Picture 4" descr="Here Is the Perfect Hand-Washing Playlist to Combat Coronavirus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89040"/>
            <a:ext cx="4283968" cy="2835041"/>
          </a:xfrm>
          <a:prstGeom prst="rect">
            <a:avLst/>
          </a:prstGeom>
          <a:noFill/>
        </p:spPr>
      </p:pic>
      <p:pic>
        <p:nvPicPr>
          <p:cNvPr id="16390" name="Picture 6" descr="In-Home Care for Seniors | In Home Senior Care – Stay at H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0113" y="1556792"/>
            <a:ext cx="2753887" cy="1412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2) Jak nezhloupnout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Dělat </a:t>
            </a:r>
            <a:r>
              <a:rPr lang="cs-CZ" dirty="0" err="1" smtClean="0"/>
              <a:t>itelektuálně</a:t>
            </a:r>
            <a:r>
              <a:rPr lang="cs-CZ" dirty="0" smtClean="0"/>
              <a:t> náročné činnosti(např. luštění křížovek, </a:t>
            </a:r>
            <a:r>
              <a:rPr lang="cs-CZ" dirty="0" err="1" smtClean="0"/>
              <a:t>sudoku</a:t>
            </a:r>
            <a:r>
              <a:rPr lang="cs-CZ" dirty="0" smtClean="0"/>
              <a:t>)</a:t>
            </a:r>
          </a:p>
          <a:p>
            <a:r>
              <a:rPr lang="cs-CZ" dirty="0" smtClean="0"/>
              <a:t>Připravovat se pravidelně do školy/práce</a:t>
            </a:r>
            <a:endParaRPr lang="cs-CZ" dirty="0"/>
          </a:p>
        </p:txBody>
      </p:sp>
      <p:pic>
        <p:nvPicPr>
          <p:cNvPr id="20482" name="Picture 2" descr="Hravé křížovky pro děti | KNIHCENTRUM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17032"/>
            <a:ext cx="2016224" cy="2715011"/>
          </a:xfrm>
          <a:prstGeom prst="rect">
            <a:avLst/>
          </a:prstGeom>
          <a:noFill/>
        </p:spPr>
      </p:pic>
      <p:pic>
        <p:nvPicPr>
          <p:cNvPr id="20486" name="Picture 6" descr="Učebnice, čipy - ztráty, poškození | ZŠ Salvátor Valašské Meziříčí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450" y="3645024"/>
            <a:ext cx="4019550" cy="2667000"/>
          </a:xfrm>
          <a:prstGeom prst="rect">
            <a:avLst/>
          </a:prstGeom>
          <a:noFill/>
        </p:spPr>
      </p:pic>
      <p:pic>
        <p:nvPicPr>
          <p:cNvPr id="20484" name="Picture 4" descr="Sudoku – Wikiped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573016"/>
            <a:ext cx="2969518" cy="297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3) Jak nezlenivět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Udělat práce, na které nikdy není čas</a:t>
            </a:r>
          </a:p>
          <a:p>
            <a:r>
              <a:rPr lang="cs-CZ" dirty="0" smtClean="0"/>
              <a:t>Plnit si své sny (napsat knihu, začít běhat,…)</a:t>
            </a:r>
          </a:p>
          <a:p>
            <a:r>
              <a:rPr lang="cs-CZ" dirty="0" smtClean="0"/>
              <a:t>Šít roušky pro ostatní</a:t>
            </a:r>
          </a:p>
          <a:p>
            <a:endParaRPr lang="cs-CZ" dirty="0"/>
          </a:p>
        </p:txBody>
      </p:sp>
      <p:pic>
        <p:nvPicPr>
          <p:cNvPr id="19458" name="Picture 2" descr="Tyden.cz | Tisíce Čechů šijí doma roušky, pro sebe, na prodej i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852936"/>
            <a:ext cx="3886703" cy="1872208"/>
          </a:xfrm>
          <a:prstGeom prst="rect">
            <a:avLst/>
          </a:prstGeom>
          <a:noFill/>
        </p:spPr>
      </p:pic>
      <p:pic>
        <p:nvPicPr>
          <p:cNvPr id="19460" name="Picture 4" descr="8 Writing Tips That Will Make You a Powerful Storytel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97152"/>
            <a:ext cx="3423864" cy="2282005"/>
          </a:xfrm>
          <a:prstGeom prst="rect">
            <a:avLst/>
          </a:prstGeom>
          <a:noFill/>
        </p:spPr>
      </p:pic>
      <p:pic>
        <p:nvPicPr>
          <p:cNvPr id="19462" name="Picture 6" descr="10 Proven Benefits of Running: Why Runners Live Better and Long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085184"/>
            <a:ext cx="3528392" cy="1984721"/>
          </a:xfrm>
          <a:prstGeom prst="rect">
            <a:avLst/>
          </a:prstGeom>
          <a:noFill/>
        </p:spPr>
      </p:pic>
      <p:pic>
        <p:nvPicPr>
          <p:cNvPr id="19464" name="Picture 8" descr="How To Turn Gardening Into A Worko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356992"/>
            <a:ext cx="2841179" cy="1896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TAY POSITIVE — A U T U M N N O R T H C R A F 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1235" y="2132856"/>
            <a:ext cx="3322765" cy="324036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4) Jak se nezbláznit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Zůstat pozitivní</a:t>
            </a:r>
          </a:p>
          <a:p>
            <a:r>
              <a:rPr lang="cs-CZ" dirty="0" smtClean="0"/>
              <a:t>Zůstat v kontaktu s lidmi (s rodinou, s přáteli na sociálních sítích)</a:t>
            </a:r>
            <a:endParaRPr lang="cs-CZ" dirty="0"/>
          </a:p>
        </p:txBody>
      </p:sp>
      <p:pic>
        <p:nvPicPr>
          <p:cNvPr id="18436" name="Picture 4" descr="What's your family role? | Psycholog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356992"/>
            <a:ext cx="3744416" cy="1872208"/>
          </a:xfrm>
          <a:prstGeom prst="rect">
            <a:avLst/>
          </a:prstGeom>
          <a:noFill/>
        </p:spPr>
      </p:pic>
      <p:pic>
        <p:nvPicPr>
          <p:cNvPr id="18438" name="Picture 6" descr="Why Your Website Is Not Getting Traffic From Social M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935219"/>
            <a:ext cx="3416512" cy="1922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8077200" cy="3616424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NEJDŮLEŽITĚJŠÍ JE ALE DĚLAT VĚCI, KTERÉ ČLOVĚKA NAPLŇUJÍ</a:t>
            </a:r>
            <a:endParaRPr lang="cs-CZ" dirty="0"/>
          </a:p>
        </p:txBody>
      </p:sp>
      <p:pic>
        <p:nvPicPr>
          <p:cNvPr id="1026" name="Picture 2" descr="Smajlík – Ont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571874"/>
            <a:ext cx="3429000" cy="3286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48</TotalTime>
  <Words>98</Words>
  <Application>Microsoft Office PowerPoint</Application>
  <PresentationFormat>Předvádění na obrazovce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Modul</vt:lpstr>
      <vt:lpstr>                   KARANTÉNA                    aneb jak ji přežít, nezhloupnout, nezlenivět                                                  a nezbláznit se</vt:lpstr>
      <vt:lpstr>1) Jak přežít</vt:lpstr>
      <vt:lpstr>2) Jak nezhloupnout</vt:lpstr>
      <vt:lpstr>3) Jak nezlenivět</vt:lpstr>
      <vt:lpstr>4) Jak se nezbláznit</vt:lpstr>
      <vt:lpstr>NEJDŮLEŽITĚJŠÍ JE ALE DĚLAT VĚCI, KTERÉ ČLOVĚKA NAPLŇUJÍ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KARANTÉNA                    aneb jak ji přežít, nezhloupnout, nezlenivět                                                  a nezbláznit se</dc:title>
  <dc:creator>admin</dc:creator>
  <cp:lastModifiedBy>admin</cp:lastModifiedBy>
  <cp:revision>2</cp:revision>
  <dcterms:created xsi:type="dcterms:W3CDTF">2020-03-30T06:44:36Z</dcterms:created>
  <dcterms:modified xsi:type="dcterms:W3CDTF">2020-03-31T10:34:48Z</dcterms:modified>
</cp:coreProperties>
</file>